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bibliamindenkie.hu/uj/MAT/9#21" TargetMode="External"/><Relationship Id="rId2" Type="http://schemas.openxmlformats.org/officeDocument/2006/relationships/hyperlink" Target="https://abibliamindenkie.hu/uj/MAT/9#2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bibliamindenkie.hu/uj/MAT/9#22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A96C07C4-EE12-C7F1-50E0-C12296F0B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A vérfolyásos asszony gyógyulása</a:t>
            </a:r>
            <a:br>
              <a:rPr lang="hu-HU" dirty="0"/>
            </a:br>
            <a:r>
              <a:rPr lang="hu-HU" dirty="0"/>
              <a:t>Máté 9,20-22.</a:t>
            </a:r>
          </a:p>
        </p:txBody>
      </p:sp>
    </p:spTree>
    <p:extLst>
      <p:ext uri="{BB962C8B-B14F-4D97-AF65-F5344CB8AC3E}">
        <p14:creationId xmlns:p14="http://schemas.microsoft.com/office/powerpoint/2010/main" val="3949243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663E97-5503-2ADB-55CA-95D01FCC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Máté 9,20-22.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B05F0FE-3124-AFA1-C8F0-DC327EA6D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726406" cy="3655060"/>
          </a:xfrm>
        </p:spPr>
        <p:txBody>
          <a:bodyPr>
            <a:normAutofit fontScale="92500"/>
          </a:bodyPr>
          <a:lstStyle/>
          <a:p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u-H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sz="3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20</a:t>
            </a:r>
            <a:r>
              <a:rPr lang="hu-H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És íme, egy tizenkét éve vérfolyásos asszony odament hozzá, és hátulról megérintette ruhája szegélyét, </a:t>
            </a:r>
            <a:r>
              <a:rPr lang="hu-HU" sz="3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21</a:t>
            </a:r>
            <a:r>
              <a:rPr lang="hu-H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mert ezt mondta magában: Ha csak megérinthetem a ruháját, meggyógyulok. </a:t>
            </a:r>
            <a:r>
              <a:rPr lang="hu-HU" sz="3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22</a:t>
            </a:r>
            <a:r>
              <a:rPr lang="hu-H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Amikor Jézus megfordult, és meglátta őt, így szólt: Bízzál, leányom, a te hited megtartott téged. És meggyógyult az asszony abban az órában.„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633603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D8EEB0-6DE4-EC36-AB2F-76D887820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történet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60A87D-7A36-03F9-141D-4157EF418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2603500"/>
            <a:ext cx="11328400" cy="3416300"/>
          </a:xfrm>
        </p:spPr>
        <p:txBody>
          <a:bodyPr>
            <a:normAutofit/>
          </a:bodyPr>
          <a:lstStyle/>
          <a:p>
            <a:r>
              <a:rPr lang="hu-HU" sz="2400" dirty="0"/>
              <a:t>Két helyen van leírva a történet a Máté evangéliuma 9. részében </a:t>
            </a:r>
          </a:p>
          <a:p>
            <a:r>
              <a:rPr lang="hu-HU" sz="2400" dirty="0"/>
              <a:t>A történet bővebben a Márk evangéliuma 5. részében.</a:t>
            </a:r>
          </a:p>
          <a:p>
            <a:r>
              <a:rPr lang="hu-HU" sz="2000" dirty="0"/>
              <a:t>A történet ez találkozásról szól egy 12 éve beteg asszony keresi meg Jézust abban a reményben hogy meggyógyul. </a:t>
            </a:r>
            <a:br>
              <a:rPr lang="hu-HU" sz="2000" dirty="0"/>
            </a:br>
            <a:r>
              <a:rPr lang="hu-HU" sz="2000" dirty="0"/>
              <a:t>Mivel tisztátalannak tartották betegsége miatt, nem akart feltünést, nem akarta zavarni a Mestert.</a:t>
            </a:r>
            <a:br>
              <a:rPr lang="hu-HU" sz="2000" dirty="0"/>
            </a:br>
            <a:r>
              <a:rPr lang="hu-HU" sz="2000" dirty="0"/>
              <a:t>Bízott abban hogy elég csak a ruháját megérintenie és meggyógyul.</a:t>
            </a:r>
            <a:br>
              <a:rPr lang="hu-HU" sz="2000" dirty="0"/>
            </a:br>
            <a:r>
              <a:rPr lang="hu-HU" sz="2000" dirty="0"/>
              <a:t>Mivel hitt és alázatosan közelítette Jézust meggyógyult, de nem maradhatott titokban. </a:t>
            </a:r>
            <a:br>
              <a:rPr lang="hu-HU" sz="2000" dirty="0"/>
            </a:br>
            <a:r>
              <a:rPr lang="hu-HU" sz="2000" dirty="0"/>
              <a:t>Jézus előszólította és azt mondta neki: a hite megtartotta, meggyógyult.</a:t>
            </a:r>
          </a:p>
        </p:txBody>
      </p:sp>
    </p:spTree>
    <p:extLst>
      <p:ext uri="{BB962C8B-B14F-4D97-AF65-F5344CB8AC3E}">
        <p14:creationId xmlns:p14="http://schemas.microsoft.com/office/powerpoint/2010/main" val="139758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3C797E-B9A5-1CA7-6E10-C98C4DA9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tudunk meg Jézusról?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B8E721-A428-78E0-9942-CB19F8072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160" y="2603500"/>
            <a:ext cx="9804400" cy="3416300"/>
          </a:xfrm>
        </p:spPr>
        <p:txBody>
          <a:bodyPr>
            <a:normAutofit/>
          </a:bodyPr>
          <a:lstStyle/>
          <a:p>
            <a:r>
              <a:rPr lang="hu-HU" sz="2000" b="1" dirty="0"/>
              <a:t>Fontos neki a személyes találkozás/kapcsolat.</a:t>
            </a:r>
            <a:br>
              <a:rPr lang="hu-HU" sz="2000" b="1" dirty="0"/>
            </a:br>
            <a:r>
              <a:rPr lang="hu-HU" sz="2000" dirty="0"/>
              <a:t>Nagyon sok történetben veszi Jézust körül a tanítványok és a tömeg.</a:t>
            </a:r>
            <a:br>
              <a:rPr lang="hu-HU" sz="2000" dirty="0"/>
            </a:br>
            <a:r>
              <a:rPr lang="hu-HU" sz="2000" dirty="0"/>
              <a:t>Sokszor tanítja a sokaságot és szól hozzájuk, de mindig megáll amikor valaki őt keresi. </a:t>
            </a:r>
          </a:p>
          <a:p>
            <a:r>
              <a:rPr lang="hu-HU" sz="2000" b="1" dirty="0"/>
              <a:t>Mindig van ideje arra, aki ő hozzá jön</a:t>
            </a:r>
            <a:r>
              <a:rPr lang="hu-HU" sz="2000" dirty="0"/>
              <a:t>. Akár alkalmas az idő akár nem. </a:t>
            </a:r>
          </a:p>
          <a:p>
            <a:r>
              <a:rPr lang="hu-HU" sz="2000" b="1" dirty="0"/>
              <a:t>Független mások véleményétől</a:t>
            </a:r>
            <a:r>
              <a:rPr lang="hu-HU" sz="2000" dirty="0"/>
              <a:t>, azaz nem befolyásolja hogy a személyt a világ/a tömeg/a környezete hogyan ítéli meg.</a:t>
            </a:r>
          </a:p>
          <a:p>
            <a:r>
              <a:rPr lang="hu-HU" sz="2000" b="1" dirty="0"/>
              <a:t>Isteni erő volt benne </a:t>
            </a:r>
            <a:r>
              <a:rPr lang="hu-HU" sz="2000" dirty="0"/>
              <a:t>a Szent Lélek által</a:t>
            </a:r>
          </a:p>
          <a:p>
            <a:r>
              <a:rPr lang="hu-HU" sz="2000" b="1" dirty="0"/>
              <a:t>Hatalma van a gyógyításra</a:t>
            </a:r>
          </a:p>
        </p:txBody>
      </p:sp>
    </p:spTree>
    <p:extLst>
      <p:ext uri="{BB962C8B-B14F-4D97-AF65-F5344CB8AC3E}">
        <p14:creationId xmlns:p14="http://schemas.microsoft.com/office/powerpoint/2010/main" val="1288654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8F9F55-70FA-3A64-5316-2EFDF1617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tudunk meg az asszonyról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1F87E5-8A21-2724-4FE4-01A28DC71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Beteg volt</a:t>
            </a:r>
          </a:p>
          <a:p>
            <a:r>
              <a:rPr lang="hu-HU" dirty="0"/>
              <a:t>Meg akart gyógyulni</a:t>
            </a:r>
          </a:p>
          <a:p>
            <a:r>
              <a:rPr lang="hu-HU" dirty="0"/>
              <a:t>Sok pénzt költött orvosokra, hiába</a:t>
            </a:r>
          </a:p>
          <a:p>
            <a:r>
              <a:rPr lang="hu-HU" dirty="0"/>
              <a:t>Hallott Jézusról és hitt a beszédnek, azaz volt hite</a:t>
            </a:r>
          </a:p>
          <a:p>
            <a:r>
              <a:rPr lang="hu-HU" dirty="0"/>
              <a:t>Alázatos volt nem hivalkodó</a:t>
            </a:r>
          </a:p>
          <a:p>
            <a:r>
              <a:rPr lang="hu-HU" dirty="0"/>
              <a:t>Meggyógyult Jézus Krisztus által</a:t>
            </a:r>
          </a:p>
        </p:txBody>
      </p:sp>
    </p:spTree>
    <p:extLst>
      <p:ext uri="{BB962C8B-B14F-4D97-AF65-F5344CB8AC3E}">
        <p14:creationId xmlns:p14="http://schemas.microsoft.com/office/powerpoint/2010/main" val="1597574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1C83AB-A5AC-699B-F179-A6EFADBF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életben egy csomópont a </a:t>
            </a:r>
            <a:br>
              <a:rPr lang="hu-HU" dirty="0"/>
            </a:br>
            <a:r>
              <a:rPr lang="hu-HU" dirty="0"/>
              <a:t>Jézussal Krisztussal való találkozás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7152D0-D2AC-D413-8AA6-68E9025DB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474" y="2725420"/>
            <a:ext cx="8825659" cy="3416300"/>
          </a:xfrm>
        </p:spPr>
        <p:txBody>
          <a:bodyPr/>
          <a:lstStyle/>
          <a:p>
            <a:r>
              <a:rPr lang="hu-HU" sz="2400" dirty="0"/>
              <a:t>Isten munkája a megszervezése</a:t>
            </a:r>
          </a:p>
          <a:p>
            <a:r>
              <a:rPr lang="hu-HU" sz="2400" dirty="0"/>
              <a:t>Ha nem történt még meg az hiányzik (látszik)</a:t>
            </a:r>
          </a:p>
          <a:p>
            <a:r>
              <a:rPr lang="hu-HU" sz="2400" dirty="0"/>
              <a:t>A találkozás élménye</a:t>
            </a:r>
          </a:p>
          <a:p>
            <a:r>
              <a:rPr lang="hu-HU" sz="2400" dirty="0"/>
              <a:t>Mindig van hatása lehet pozitív és lehet negatív is</a:t>
            </a:r>
          </a:p>
          <a:p>
            <a:r>
              <a:rPr lang="hu-HU" sz="2400" dirty="0"/>
              <a:t>Eredménye lehet gyógyulás, megszabadulás, épülés</a:t>
            </a:r>
          </a:p>
          <a:p>
            <a:r>
              <a:rPr lang="hu-HU" sz="2400" dirty="0"/>
              <a:t>Megismerem Jézus Krisztust az Urat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56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6B8CDB-D1D8-1D5E-1F97-EC25CBB83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Kinek tartják az emberek Jézus Krisztus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A96A1E-B06E-5F3C-2632-DC42717B7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/>
              <a:t>Az hogy miképp látjuk őt nagyban befolyásolja, hogy találkoztunk-e vele?</a:t>
            </a:r>
          </a:p>
          <a:p>
            <a:r>
              <a:rPr lang="hu-HU" sz="2400" dirty="0"/>
              <a:t>Akik nem találkoztak vele tagadják a létét vagy nem foglalkoznak vele.</a:t>
            </a:r>
          </a:p>
          <a:p>
            <a:r>
              <a:rPr lang="hu-HU" sz="2400" dirty="0"/>
              <a:t>Általában elmondható, hogy az emberek nem ismerik Jézus Krisztust és hamis ismereteik vannak róla.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2294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10089F-1E90-DD6C-BAF3-B1B4CACD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Kicsoda Jézus Krisztus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11B86E-E590-3DA4-D883-E175E7619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949700"/>
          </a:xfrm>
        </p:spPr>
        <p:txBody>
          <a:bodyPr>
            <a:normAutofit/>
          </a:bodyPr>
          <a:lstStyle/>
          <a:p>
            <a:r>
              <a:rPr lang="hu-HU" dirty="0"/>
              <a:t>Egy földön élt történelmi személyiség, egy vallásalapító esetleg </a:t>
            </a:r>
            <a:r>
              <a:rPr lang="hu-HU" dirty="0" err="1"/>
              <a:t>monhatják</a:t>
            </a:r>
            <a:r>
              <a:rPr lang="hu-HU" dirty="0"/>
              <a:t> még azt hogy nagy gondolkodó egy filozófus.. (Ennyit tud a világ)</a:t>
            </a:r>
          </a:p>
          <a:p>
            <a:r>
              <a:rPr lang="hu-HU" dirty="0"/>
              <a:t>Isten Fia, ott volt a teremtéskor „reá nézve teremtetett minden”</a:t>
            </a:r>
          </a:p>
          <a:p>
            <a:r>
              <a:rPr lang="hu-HU" dirty="0"/>
              <a:t>Egy az Istennel a szentháromság része „én és az Atya egy vagyunk”</a:t>
            </a:r>
          </a:p>
          <a:p>
            <a:r>
              <a:rPr lang="hu-HU" dirty="0"/>
              <a:t>Végtelen, időtlen a léte. „korábban lettem mint Ábrahám”</a:t>
            </a:r>
          </a:p>
          <a:p>
            <a:r>
              <a:rPr lang="hu-HU" dirty="0"/>
              <a:t>Testet öltött emberi formát vett fel – Krisztus himnusz</a:t>
            </a:r>
          </a:p>
          <a:p>
            <a:r>
              <a:rPr lang="hu-HU" dirty="0"/>
              <a:t>Betöltötte Isten törvényét, mindenen az ige szerint járt el. (Isteni szózat)</a:t>
            </a:r>
          </a:p>
          <a:p>
            <a:r>
              <a:rPr lang="hu-HU" dirty="0"/>
              <a:t>Meghalt a mi bűneinkért, Isten őt büntette miattunk.</a:t>
            </a:r>
          </a:p>
          <a:p>
            <a:r>
              <a:rPr lang="hu-HU" dirty="0" err="1"/>
              <a:t>Feltámadt</a:t>
            </a:r>
            <a:r>
              <a:rPr lang="hu-HU" dirty="0"/>
              <a:t> és az Atya jobbján van</a:t>
            </a:r>
          </a:p>
          <a:p>
            <a:r>
              <a:rPr lang="hu-HU" dirty="0"/>
              <a:t>Közben jár érettünk</a:t>
            </a:r>
          </a:p>
        </p:txBody>
      </p:sp>
    </p:spTree>
    <p:extLst>
      <p:ext uri="{BB962C8B-B14F-4D97-AF65-F5344CB8AC3E}">
        <p14:creationId xmlns:p14="http://schemas.microsoft.com/office/powerpoint/2010/main" val="773713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404B64-A8DD-792E-7B4B-BFC20034D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Jézus Krisztus találkozni akar veled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9C2971-A5C1-39C9-C4AD-BD1016B86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Meg akarja gyógyítani az életedet. </a:t>
            </a:r>
            <a:br>
              <a:rPr lang="hu-HU" dirty="0"/>
            </a:br>
            <a:r>
              <a:rPr lang="hu-HU" dirty="0"/>
              <a:t>Megtisztítani a szívedet, levenni a </a:t>
            </a:r>
            <a:r>
              <a:rPr lang="hu-HU" dirty="0" err="1"/>
              <a:t>bűnterheket</a:t>
            </a:r>
            <a:r>
              <a:rPr lang="hu-HU" dirty="0"/>
              <a:t>.</a:t>
            </a:r>
          </a:p>
          <a:p>
            <a:r>
              <a:rPr lang="hu-HU" dirty="0"/>
              <a:t>Mit válaszolsz, válaszolunk?</a:t>
            </a:r>
          </a:p>
          <a:p>
            <a:r>
              <a:rPr lang="hu-HU" dirty="0"/>
              <a:t>Kedves </a:t>
            </a:r>
            <a:r>
              <a:rPr lang="hu-HU" dirty="0" err="1"/>
              <a:t>szavának</a:t>
            </a:r>
            <a:r>
              <a:rPr lang="hu-HU" dirty="0"/>
              <a:t> lehet nemet mondani. Mostani szólítását lehet nem meghallani! Tovább lehet menni.</a:t>
            </a:r>
          </a:p>
          <a:p>
            <a:r>
              <a:rPr lang="hu-HU" dirty="0"/>
              <a:t>Lehet igent mondani, és gyógyultan tovább menni.</a:t>
            </a:r>
          </a:p>
        </p:txBody>
      </p:sp>
    </p:spTree>
    <p:extLst>
      <p:ext uri="{BB962C8B-B14F-4D97-AF65-F5344CB8AC3E}">
        <p14:creationId xmlns:p14="http://schemas.microsoft.com/office/powerpoint/2010/main" val="149835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26861A-71D2-D4B0-B297-2A4F75C2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választ el Jézus Krisztustól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E64387-176A-0705-C094-C5A454C19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bűn, a bűn gonoszsága, a bűn szeretete</a:t>
            </a:r>
            <a:br>
              <a:rPr lang="hu-HU" dirty="0"/>
            </a:b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Jeremiás 33,5. „elrejtettem arcomat az elől a város elől sok gonoszsága miatt”</a:t>
            </a:r>
          </a:p>
          <a:p>
            <a:r>
              <a:rPr lang="hu-HU" dirty="0"/>
              <a:t>A hitetlenség</a:t>
            </a:r>
            <a:br>
              <a:rPr lang="hu-HU" dirty="0"/>
            </a:b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Zsidó 4,12. „nekik nem használt a hirdetett ige, mivel nem párosult hittel azokban, akik hallgatták”  </a:t>
            </a:r>
          </a:p>
          <a:p>
            <a:r>
              <a:rPr lang="hu-HU" dirty="0"/>
              <a:t>Az emberek</a:t>
            </a:r>
            <a:br>
              <a:rPr lang="hu-HU" dirty="0"/>
            </a:br>
            <a:r>
              <a:rPr lang="hu-HU" dirty="0"/>
              <a:t>- félhetünk az emberek véleményétől</a:t>
            </a:r>
            <a:br>
              <a:rPr lang="hu-HU" dirty="0"/>
            </a:br>
            <a:r>
              <a:rPr lang="hu-HU" dirty="0"/>
              <a:t>- rossz példák is lehetnek előttünk</a:t>
            </a:r>
            <a:br>
              <a:rPr lang="hu-HU" dirty="0"/>
            </a:br>
            <a:r>
              <a:rPr lang="hu-HU" dirty="0"/>
              <a:t>- „sótlan” hívők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557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171810-5DFF-1B9F-6E29-F1BEAE778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segíti elő a találkozást Jézus Krisztussal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105255-76E6-0A7A-A807-6D896677B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Alázatos szív </a:t>
            </a:r>
          </a:p>
          <a:p>
            <a:r>
              <a:rPr lang="hu-HU" dirty="0"/>
              <a:t>Bizonyságtétel </a:t>
            </a:r>
          </a:p>
          <a:p>
            <a:r>
              <a:rPr lang="hu-HU" dirty="0"/>
              <a:t>Átadott élet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Átragyog-e életeden Jézus?</a:t>
            </a:r>
          </a:p>
        </p:txBody>
      </p:sp>
    </p:spTree>
    <p:extLst>
      <p:ext uri="{BB962C8B-B14F-4D97-AF65-F5344CB8AC3E}">
        <p14:creationId xmlns:p14="http://schemas.microsoft.com/office/powerpoint/2010/main" val="4000871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tanácstere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{6BA8AAC0-6DEC-4162-B92F-BD961FC4CF5A}tf02900722</Template>
  <TotalTime>163</TotalTime>
  <Words>646</Words>
  <Application>Microsoft Office PowerPoint</Application>
  <PresentationFormat>Szélesvásznú</PresentationFormat>
  <Paragraphs>56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 tanácsterem</vt:lpstr>
      <vt:lpstr>PowerPoint-bemutató</vt:lpstr>
      <vt:lpstr>Máté 9,20-22.</vt:lpstr>
      <vt:lpstr>A történet</vt:lpstr>
      <vt:lpstr>Mit tudunk meg Jézusról?</vt:lpstr>
      <vt:lpstr>Mit tudunk meg az asszonyról</vt:lpstr>
      <vt:lpstr>Az életben egy csomópont a  Jézussal Krisztussal való találkozás</vt:lpstr>
      <vt:lpstr>Kinek tartják az emberek Jézus Krisztus</vt:lpstr>
      <vt:lpstr>Kicsoda Jézus Krisztus</vt:lpstr>
      <vt:lpstr>Jézus Krisztus találkozni akar veled</vt:lpstr>
      <vt:lpstr>Mi választ el Jézus Krisztustól</vt:lpstr>
      <vt:lpstr>Mi segíti elő a találkozást Jézus Krisztussal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Találkozás Jézussal</dc:title>
  <dc:creator>Géza Bálint</dc:creator>
  <cp:lastModifiedBy>Géza Bálint</cp:lastModifiedBy>
  <cp:revision>2</cp:revision>
  <dcterms:created xsi:type="dcterms:W3CDTF">2022-11-06T04:16:41Z</dcterms:created>
  <dcterms:modified xsi:type="dcterms:W3CDTF">2022-11-06T06:59:52Z</dcterms:modified>
</cp:coreProperties>
</file>